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8524CE0F-5B0E-40A1-A721-BA4F5983028E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44749" y="963038"/>
            <a:ext cx="11108987" cy="25000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544749" y="3608963"/>
            <a:ext cx="11118614" cy="1926076"/>
          </a:xfrm>
        </p:spPr>
        <p:txBody>
          <a:bodyPr/>
          <a:lstStyle>
            <a:lvl1pPr algn="ctr">
              <a:defRPr/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0A06-2358-43C3-AED5-C1DAB3D8A2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30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44749" y="311286"/>
            <a:ext cx="11108987" cy="107977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0"/>
          </p:nvPr>
        </p:nvSpPr>
        <p:spPr>
          <a:xfrm>
            <a:off x="544749" y="1555750"/>
            <a:ext cx="11118614" cy="4426761"/>
          </a:xfrm>
        </p:spPr>
        <p:txBody>
          <a:bodyPr/>
          <a:lstStyle>
            <a:lvl1pPr algn="l">
              <a:defRPr/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0A06-2358-43C3-AED5-C1DAB3D8A2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4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頁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235413"/>
            <a:ext cx="10515600" cy="390079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0A06-2358-43C3-AED5-C1DAB3D8A2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63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7998-0B04-4737-8E21-F86E1222F6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67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5739316"/>
            <a:ext cx="12191998" cy="1057968"/>
            <a:chOff x="1" y="5794131"/>
            <a:chExt cx="12191998" cy="1057968"/>
          </a:xfrm>
        </p:grpSpPr>
        <p:pic>
          <p:nvPicPr>
            <p:cNvPr id="8" name="圖片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4716" y="6242537"/>
              <a:ext cx="2877283" cy="60956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" y="5794131"/>
              <a:ext cx="1047924" cy="1057968"/>
            </a:xfrm>
            <a:prstGeom prst="rect">
              <a:avLst/>
            </a:prstGeom>
          </p:spPr>
        </p:pic>
      </p:grpSp>
      <p:sp>
        <p:nvSpPr>
          <p:cNvPr id="33" name="標題版面配置區 32"/>
          <p:cNvSpPr>
            <a:spLocks noGrp="1"/>
          </p:cNvSpPr>
          <p:nvPr>
            <p:ph type="title"/>
          </p:nvPr>
        </p:nvSpPr>
        <p:spPr>
          <a:xfrm>
            <a:off x="838200" y="1177047"/>
            <a:ext cx="10515600" cy="26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5" name="文字版面配置區 34"/>
          <p:cNvSpPr>
            <a:spLocks noGrp="1"/>
          </p:cNvSpPr>
          <p:nvPr>
            <p:ph type="body" idx="1"/>
          </p:nvPr>
        </p:nvSpPr>
        <p:spPr>
          <a:xfrm>
            <a:off x="838200" y="4017522"/>
            <a:ext cx="10515600" cy="1536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3352800" y="6474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0A06-2358-43C3-AED5-C1DAB3D8A2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8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1" r:id="rId2"/>
    <p:sldLayoutId id="2147483715" r:id="rId3"/>
    <p:sldLayoutId id="21474837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749" y="963038"/>
            <a:ext cx="11108987" cy="777272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Street Trees Detection Based on Deep Learning and Open Data</a:t>
            </a:r>
            <a:br>
              <a:rPr lang="en-US" altLang="zh-TW" sz="1800" dirty="0"/>
            </a:br>
            <a:r>
              <a:rPr lang="en-US" altLang="zh-TW" sz="1800" dirty="0" err="1" smtClean="0"/>
              <a:t>Hao</a:t>
            </a:r>
            <a:r>
              <a:rPr lang="en-US" altLang="zh-TW" sz="1800" dirty="0" smtClean="0"/>
              <a:t> Chen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544749" y="1748439"/>
            <a:ext cx="11429971" cy="2005779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 </a:t>
            </a:r>
            <a:r>
              <a:rPr lang="en-US" altLang="zh-TW" sz="1800" dirty="0" smtClean="0"/>
              <a:t>   Street trees </a:t>
            </a:r>
            <a:r>
              <a:rPr lang="en-US" altLang="zh-TW" sz="1800" dirty="0"/>
              <a:t>are an indispensable component of great </a:t>
            </a:r>
            <a:r>
              <a:rPr lang="en-US" altLang="zh-TW" sz="1800" dirty="0" smtClean="0"/>
              <a:t>neighborhoods. Trees can be improving </a:t>
            </a:r>
            <a:r>
              <a:rPr lang="en-US" altLang="zh-TW" sz="1800" dirty="0"/>
              <a:t>environmental quality, r</a:t>
            </a:r>
            <a:r>
              <a:rPr lang="en-US" altLang="zh-TW" sz="1800" dirty="0" smtClean="0"/>
              <a:t>epresenting </a:t>
            </a:r>
            <a:r>
              <a:rPr lang="en-US" altLang="zh-TW" sz="1800" dirty="0"/>
              <a:t>the style of a city, </a:t>
            </a:r>
            <a:r>
              <a:rPr lang="en-US" altLang="zh-TW" sz="1800" dirty="0" smtClean="0"/>
              <a:t>and </a:t>
            </a:r>
            <a:r>
              <a:rPr lang="en-US" altLang="zh-TW" sz="1800" dirty="0"/>
              <a:t>strengthening urban </a:t>
            </a:r>
            <a:r>
              <a:rPr lang="en-US" altLang="zh-TW" sz="1800" dirty="0" smtClean="0"/>
              <a:t>amenity.</a:t>
            </a:r>
            <a:r>
              <a:rPr lang="en-US" altLang="zh-TW" sz="1800" dirty="0"/>
              <a:t> However, it is still difficult to detect trees in arbitrary street images by using conventional image processing methods because </a:t>
            </a:r>
            <a:r>
              <a:rPr lang="en-US" altLang="zh-TW" sz="1800" dirty="0" smtClean="0"/>
              <a:t>uncontrollability </a:t>
            </a:r>
            <a:r>
              <a:rPr lang="en-US" altLang="zh-TW" sz="1800" dirty="0"/>
              <a:t>of outdoor illumination, </a:t>
            </a:r>
            <a:r>
              <a:rPr lang="en-US" altLang="zh-TW" sz="1800" dirty="0" smtClean="0"/>
              <a:t>variety </a:t>
            </a:r>
            <a:r>
              <a:rPr lang="en-US" altLang="zh-TW" sz="1800" dirty="0"/>
              <a:t>of colors and textures, </a:t>
            </a:r>
            <a:r>
              <a:rPr lang="en-US" altLang="zh-TW" sz="1800" dirty="0" smtClean="0"/>
              <a:t>overlap </a:t>
            </a:r>
            <a:r>
              <a:rPr lang="en-US" altLang="zh-TW" sz="1800" dirty="0"/>
              <a:t>and density of leaves, etc</a:t>
            </a:r>
            <a:r>
              <a:rPr lang="en-US" altLang="zh-TW" sz="1800" dirty="0" smtClean="0"/>
              <a:t>.</a:t>
            </a:r>
          </a:p>
          <a:p>
            <a:r>
              <a:rPr lang="en-US" altLang="zh-TW" sz="1800" dirty="0" smtClean="0"/>
              <a:t>    Nowadays</a:t>
            </a:r>
            <a:r>
              <a:rPr lang="en-US" altLang="zh-TW" sz="1800" dirty="0"/>
              <a:t>, many countries start promoting open data in cities, especially in smart cities</a:t>
            </a:r>
            <a:r>
              <a:rPr lang="en-US" altLang="zh-TW" sz="1800" dirty="0" smtClean="0"/>
              <a:t>.</a:t>
            </a:r>
            <a:r>
              <a:rPr lang="en-US" altLang="zh-TW" sz="1800" dirty="0"/>
              <a:t> There are </a:t>
            </a:r>
            <a:r>
              <a:rPr lang="en-US" altLang="zh-TW" sz="1800" dirty="0" smtClean="0"/>
              <a:t>also tremendous </a:t>
            </a:r>
            <a:r>
              <a:rPr lang="en-US" altLang="zh-TW" sz="1800" dirty="0"/>
              <a:t>amount of geographic data and street images available on Google Map and Google Street </a:t>
            </a:r>
            <a:r>
              <a:rPr lang="en-US" altLang="zh-TW" sz="1800" dirty="0" smtClean="0"/>
              <a:t>View. Therefore, in this research, we propose to integrate the above resource and use Deep Learning to segment trees based on their species. The </a:t>
            </a:r>
            <a:r>
              <a:rPr lang="en-US" altLang="zh-TW" sz="1800" dirty="0"/>
              <a:t>experiment result shows that our system has the potentials </a:t>
            </a:r>
            <a:r>
              <a:rPr lang="en-US" altLang="zh-TW" sz="1800" dirty="0" smtClean="0"/>
              <a:t>to provide </a:t>
            </a:r>
            <a:r>
              <a:rPr lang="en-US" altLang="zh-TW" sz="1800" dirty="0"/>
              <a:t>an effective approach for automatically monitoring and managing street trees in smart cities.</a:t>
            </a:r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 </a:t>
            </a:r>
            <a:endParaRPr lang="en-US" altLang="zh-TW" sz="1800" dirty="0"/>
          </a:p>
          <a:p>
            <a:endParaRPr lang="en-US" altLang="zh-TW" sz="1800" dirty="0" smtClean="0"/>
          </a:p>
        </p:txBody>
      </p:sp>
      <p:pic>
        <p:nvPicPr>
          <p:cNvPr id="28" name="內容版面配置區 4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2" y="4249742"/>
            <a:ext cx="2958095" cy="1362212"/>
          </a:xfrm>
          <a:prstGeom prst="rect">
            <a:avLst/>
          </a:prstGeom>
        </p:spPr>
      </p:pic>
      <p:pic>
        <p:nvPicPr>
          <p:cNvPr id="30" name="圖片 29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10" y="4885859"/>
            <a:ext cx="2973754" cy="1452298"/>
          </a:xfrm>
          <a:prstGeom prst="rect">
            <a:avLst/>
          </a:prstGeom>
        </p:spPr>
      </p:pic>
      <p:pic>
        <p:nvPicPr>
          <p:cNvPr id="34" name="內容版面配置區 4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44" y="4479992"/>
            <a:ext cx="2554815" cy="149936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4479287" y="5154704"/>
            <a:ext cx="465057" cy="16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>
            <a:off x="7527139" y="5154704"/>
            <a:ext cx="465057" cy="16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內容版面配置區 10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39" y="4513645"/>
            <a:ext cx="2775322" cy="14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544749" y="1531036"/>
            <a:ext cx="11118614" cy="442676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  行道樹在我們的日常生生活中扮演重要的腳色，可以改善</a:t>
            </a:r>
            <a:r>
              <a:rPr lang="zh-TW" altLang="en-US" dirty="0"/>
              <a:t>人們生活</a:t>
            </a:r>
            <a:r>
              <a:rPr lang="zh-TW" altLang="en-US" dirty="0" smtClean="0"/>
              <a:t>品質、美化市容。然而，城市大量的行道樹，藉由人力去一一觀察樹況是一件非常費力的事。因此我們在本</a:t>
            </a:r>
            <a:r>
              <a:rPr lang="zh-TW" altLang="en-US" dirty="0"/>
              <a:t>研究中，用智慧城市所給的樹種以及</a:t>
            </a:r>
            <a:r>
              <a:rPr lang="en-US" altLang="zh-TW" dirty="0"/>
              <a:t>GPS</a:t>
            </a:r>
            <a:r>
              <a:rPr lang="zh-TW" altLang="en-US" dirty="0" smtClean="0"/>
              <a:t>位置，用人工擷取出我們所要的範圍，再以不同的樹種分別作訓練。往後如有季節變換的時候，就可以藉由城市裡原有的錄影監視器，依樹在畫面所佔之比例，得知影像</a:t>
            </a:r>
            <a:r>
              <a:rPr lang="zh-TW" altLang="en-US" dirty="0"/>
              <a:t>範圍</a:t>
            </a:r>
            <a:r>
              <a:rPr lang="zh-TW" altLang="en-US" dirty="0" smtClean="0"/>
              <a:t>內此</a:t>
            </a:r>
            <a:r>
              <a:rPr lang="zh-TW" altLang="en-US" dirty="0"/>
              <a:t>樹的成長</a:t>
            </a:r>
            <a:r>
              <a:rPr lang="zh-TW" altLang="en-US" dirty="0" smtClean="0"/>
              <a:t>狀況。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30A06-2358-43C3-AED5-C1DAB3D8A24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4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76445689-5E0D-4176-B8C9-330499665558}" vid="{BA4D0291-877B-4702-8E63-6EDBE13E1B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521</TotalTime>
  <Words>292</Words>
  <Application>Microsoft Office PowerPoint</Application>
  <PresentationFormat>寬螢幕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Times New Roman</vt:lpstr>
      <vt:lpstr>佈景主題1</vt:lpstr>
      <vt:lpstr>Street Trees Detection Based on Deep Learning and Open Data Hao Chen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履恒 陳</dc:creator>
  <cp:lastModifiedBy>404</cp:lastModifiedBy>
  <cp:revision>34</cp:revision>
  <dcterms:created xsi:type="dcterms:W3CDTF">2019-09-13T06:24:44Z</dcterms:created>
  <dcterms:modified xsi:type="dcterms:W3CDTF">2019-09-17T02:23:05Z</dcterms:modified>
</cp:coreProperties>
</file>